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57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" y="179070"/>
            <a:ext cx="3258185" cy="39643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345" y="2487295"/>
            <a:ext cx="3509010" cy="41249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2345" y="179070"/>
            <a:ext cx="3292475" cy="220281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385050" y="2637155"/>
            <a:ext cx="4481195" cy="230695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800" b="1"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1800" b="1">
                <a:latin typeface="Arial" panose="020B0604020202020204" pitchFamily="34" charset="0"/>
                <a:ea typeface="微软雅黑" panose="020B0503020204020204" charset="-122"/>
              </a:rPr>
              <a:t>号楼二楼接待区水景改造方案：</a:t>
            </a:r>
            <a:endParaRPr lang="zh-CN" altLang="en-US" sz="1800" b="1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、红色框范围增加防水后做水池</a:t>
            </a:r>
            <a:r>
              <a:rPr lang="zh-CN" altLang="en-US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l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l"/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、</a:t>
            </a:r>
            <a:r>
              <a:rPr lang="zh-CN" altLang="en-US" sz="1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消防栓门改为白色防火石膏板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开启门扇</a:t>
            </a:r>
            <a:r>
              <a:rPr lang="zh-CN" altLang="en-US" sz="1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暗门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88720" y="2657475"/>
            <a:ext cx="1668780" cy="36830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sz="1800">
                <a:latin typeface="Arial" panose="020B0604020202020204" pitchFamily="34" charset="0"/>
                <a:ea typeface="微软雅黑" panose="020B0503020204020204" charset="-122"/>
              </a:rPr>
              <a:t>反坎高度</a:t>
            </a: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32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㎝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960" y="0"/>
            <a:ext cx="2954655" cy="36830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800"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1800"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charset="-122"/>
              </a:rPr>
              <a:t>号楼办公区水景改造方案</a:t>
            </a:r>
            <a:endParaRPr lang="zh-CN" altLang="en-US" sz="1800">
              <a:highlight>
                <a:srgbClr val="FFFF00"/>
              </a:highligh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941070" y="2567940"/>
            <a:ext cx="2294255" cy="698500"/>
          </a:xfrm>
          <a:custGeom>
            <a:avLst/>
            <a:gdLst>
              <a:gd name="connisteX0" fmla="*/ 6985 w 2294255"/>
              <a:gd name="connsiteY0" fmla="*/ 132715 h 698500"/>
              <a:gd name="connisteX1" fmla="*/ 1198245 w 2294255"/>
              <a:gd name="connsiteY1" fmla="*/ 0 h 698500"/>
              <a:gd name="connisteX2" fmla="*/ 2294255 w 2294255"/>
              <a:gd name="connsiteY2" fmla="*/ 698500 h 698500"/>
              <a:gd name="connisteX3" fmla="*/ 146685 w 2294255"/>
              <a:gd name="connsiteY3" fmla="*/ 698500 h 698500"/>
              <a:gd name="connisteX4" fmla="*/ 0 w 2294255"/>
              <a:gd name="connsiteY4" fmla="*/ 88265 h 6985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294255" h="698500">
                <a:moveTo>
                  <a:pt x="6985" y="132715"/>
                </a:moveTo>
                <a:lnTo>
                  <a:pt x="1198245" y="0"/>
                </a:lnTo>
                <a:lnTo>
                  <a:pt x="2294255" y="698500"/>
                </a:lnTo>
                <a:lnTo>
                  <a:pt x="146685" y="698500"/>
                </a:lnTo>
                <a:lnTo>
                  <a:pt x="0" y="88265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060" y="133985"/>
            <a:ext cx="4452620" cy="5939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6210" y="3200400"/>
            <a:ext cx="2359025" cy="2581275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2037080" y="2860040"/>
            <a:ext cx="2118360" cy="2839720"/>
          </a:xfrm>
          <a:custGeom>
            <a:avLst/>
            <a:gdLst>
              <a:gd name="connisteX0" fmla="*/ 30480 w 2118360"/>
              <a:gd name="connsiteY0" fmla="*/ 0 h 2839720"/>
              <a:gd name="connisteX1" fmla="*/ 2006600 w 2118360"/>
              <a:gd name="connsiteY1" fmla="*/ 30480 h 2839720"/>
              <a:gd name="connisteX2" fmla="*/ 2118360 w 2118360"/>
              <a:gd name="connsiteY2" fmla="*/ 2611120 h 2839720"/>
              <a:gd name="connisteX3" fmla="*/ 0 w 2118360"/>
              <a:gd name="connsiteY3" fmla="*/ 2839720 h 2839720"/>
              <a:gd name="connisteX4" fmla="*/ 30480 w 2118360"/>
              <a:gd name="connsiteY4" fmla="*/ 0 h 28397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118360" h="2839720">
                <a:moveTo>
                  <a:pt x="30480" y="0"/>
                </a:moveTo>
                <a:lnTo>
                  <a:pt x="2006600" y="30480"/>
                </a:lnTo>
                <a:lnTo>
                  <a:pt x="2118360" y="2611120"/>
                </a:lnTo>
                <a:lnTo>
                  <a:pt x="0" y="2839720"/>
                </a:lnTo>
                <a:lnTo>
                  <a:pt x="30480" y="0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6210" y="674370"/>
            <a:ext cx="2222500" cy="2368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5240" y="674370"/>
            <a:ext cx="2268220" cy="23691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079990" y="674370"/>
            <a:ext cx="2041525" cy="199136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800" b="1"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1800" b="1">
                <a:latin typeface="Arial" panose="020B0604020202020204" pitchFamily="34" charset="0"/>
                <a:ea typeface="微软雅黑" panose="020B0503020204020204" charset="-122"/>
              </a:rPr>
              <a:t>号楼电箱部位装饰方案</a:t>
            </a:r>
            <a:endParaRPr lang="zh-CN" altLang="en-US" sz="1800" b="1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、</a:t>
            </a:r>
            <a:r>
              <a:rPr lang="zh-CN" sz="1800">
                <a:latin typeface="Arial" panose="020B0604020202020204" pitchFamily="34" charset="0"/>
                <a:ea typeface="微软雅黑" panose="020B0503020204020204" charset="-122"/>
              </a:rPr>
              <a:t>电箱下方设置金属花架，摆放植物（铜钱草等）及展品</a:t>
            </a:r>
            <a:endParaRPr lang="zh-CN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、电箱上挂艺术装饰画（或装饰艺术壁灯）达到弱化电箱的效果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2570" y="5379085"/>
            <a:ext cx="1052830" cy="7321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794510" y="3581400"/>
            <a:ext cx="1345565" cy="59944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装饰花架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76195" y="1969770"/>
            <a:ext cx="1345565" cy="59944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艺术装饰画或艺术壁灯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960" y="0"/>
            <a:ext cx="2954655" cy="36830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800"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1800"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charset="-122"/>
              </a:rPr>
              <a:t>号楼办公区电箱改造方案</a:t>
            </a:r>
            <a:endParaRPr lang="zh-CN" altLang="en-US" sz="1800">
              <a:highlight>
                <a:srgbClr val="FFFF00"/>
              </a:highlight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40" name="图片 239" descr="169358087089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5075" y="3200400"/>
            <a:ext cx="2331720" cy="2798445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3249930" y="4479925"/>
            <a:ext cx="1986280" cy="76200"/>
          </a:xfrm>
          <a:custGeom>
            <a:avLst/>
            <a:gdLst>
              <a:gd name="connisteX0" fmla="*/ 0 w 1955800"/>
              <a:gd name="connsiteY0" fmla="*/ 0 h 0"/>
              <a:gd name="connisteX1" fmla="*/ 1955800 w 1955800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955800">
                <a:moveTo>
                  <a:pt x="0" y="0"/>
                </a:moveTo>
                <a:lnTo>
                  <a:pt x="1955800" y="0"/>
                </a:lnTo>
              </a:path>
            </a:pathLst>
          </a:custGeom>
          <a:ln w="25400" cap="flat" cmpd="sng" algn="ctr">
            <a:solidFill>
              <a:srgbClr val="FF0000"/>
            </a:solidFill>
            <a:prstDash val="dash"/>
            <a:miter lim="800000"/>
            <a:headEnd type="oval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3336290" y="2231390"/>
            <a:ext cx="1986280" cy="76200"/>
          </a:xfrm>
          <a:custGeom>
            <a:avLst/>
            <a:gdLst>
              <a:gd name="connisteX0" fmla="*/ 0 w 1955800"/>
              <a:gd name="connsiteY0" fmla="*/ 0 h 0"/>
              <a:gd name="connisteX1" fmla="*/ 1955800 w 1955800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955800">
                <a:moveTo>
                  <a:pt x="0" y="0"/>
                </a:moveTo>
                <a:lnTo>
                  <a:pt x="1955800" y="0"/>
                </a:lnTo>
              </a:path>
            </a:pathLst>
          </a:custGeom>
          <a:ln w="25400" cap="flat" cmpd="sng" algn="ctr">
            <a:solidFill>
              <a:srgbClr val="FF0000"/>
            </a:solidFill>
            <a:prstDash val="dash"/>
            <a:miter lim="800000"/>
            <a:headEnd type="oval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195580"/>
            <a:ext cx="4695190" cy="6263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195580"/>
            <a:ext cx="2546985" cy="35788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2580" y="195580"/>
            <a:ext cx="1986280" cy="35794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0010" y="3883660"/>
            <a:ext cx="1534795" cy="2710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2590" y="3883660"/>
            <a:ext cx="1603375" cy="27101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3750" y="3883660"/>
            <a:ext cx="1784985" cy="271081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073005" y="195580"/>
            <a:ext cx="2118995" cy="203009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800" b="1"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1800" b="1">
                <a:latin typeface="Arial" panose="020B0604020202020204" pitchFamily="34" charset="0"/>
                <a:ea typeface="微软雅黑" panose="020B0503020204020204" charset="-122"/>
              </a:rPr>
              <a:t>号楼二楼管井装饰：</a:t>
            </a:r>
            <a:endParaRPr lang="zh-CN" altLang="en-US" sz="1800" b="1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、管井尺寸为</a:t>
            </a: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0.6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米宽，</a:t>
            </a:r>
            <a:r>
              <a:rPr lang="en-US" altLang="zh-CN" sz="1800">
                <a:latin typeface="Arial" panose="020B0604020202020204" pitchFamily="34" charset="0"/>
                <a:ea typeface="微软雅黑" panose="020B0503020204020204" charset="-122"/>
              </a:rPr>
              <a:t>1.8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米高，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建议</a:t>
            </a:r>
            <a:r>
              <a:rPr lang="zh-CN" altLang="en-US" sz="1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选用装饰画进行装饰。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960" y="0"/>
            <a:ext cx="3432810" cy="36830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1800"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1800"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charset="-122"/>
              </a:rPr>
              <a:t>号楼办公区设备管井改造方案</a:t>
            </a:r>
            <a:endParaRPr lang="zh-CN" altLang="en-US" sz="1800">
              <a:highlight>
                <a:srgbClr val="FFFF00"/>
              </a:highlight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zEwNTM5NzYwMDRjMzkwZTVkZjY2ODkwMGIxNGU0OTU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WPS 演示</Application>
  <PresentationFormat>宽屏</PresentationFormat>
  <Paragraphs>31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杨鸥</dc:creator>
  <cp:lastModifiedBy>鸥弟</cp:lastModifiedBy>
  <cp:revision>61</cp:revision>
  <dcterms:created xsi:type="dcterms:W3CDTF">2023-08-09T12:44:00Z</dcterms:created>
  <dcterms:modified xsi:type="dcterms:W3CDTF">2024-04-23T02:32:42Z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A33EACC87CCC4719A5ABAC36AAE05D67_13</vt:lpwstr>
  </property>
  <property fmtid="{D5CDD505-2E9C-101B-9397-08002B2CF9AE}" pid="3" name="KSOProductBuildVer">
    <vt:lpwstr>2052-12.1.0.16729</vt:lpwstr>
  </property>
</Properties>
</file>